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0"/>
  </p:notesMasterIdLst>
  <p:sldIdLst>
    <p:sldId id="256" r:id="rId2"/>
    <p:sldId id="350" r:id="rId3"/>
    <p:sldId id="343" r:id="rId4"/>
    <p:sldId id="262" r:id="rId5"/>
    <p:sldId id="275" r:id="rId6"/>
    <p:sldId id="276" r:id="rId7"/>
    <p:sldId id="265" r:id="rId8"/>
    <p:sldId id="263" r:id="rId9"/>
    <p:sldId id="295" r:id="rId10"/>
    <p:sldId id="278" r:id="rId11"/>
    <p:sldId id="323" r:id="rId12"/>
    <p:sldId id="285" r:id="rId13"/>
    <p:sldId id="574" r:id="rId14"/>
    <p:sldId id="575" r:id="rId15"/>
    <p:sldId id="576" r:id="rId16"/>
    <p:sldId id="268" r:id="rId17"/>
    <p:sldId id="277" r:id="rId18"/>
    <p:sldId id="273" r:id="rId19"/>
    <p:sldId id="258" r:id="rId20"/>
    <p:sldId id="272" r:id="rId21"/>
    <p:sldId id="269" r:id="rId22"/>
    <p:sldId id="260" r:id="rId23"/>
    <p:sldId id="259" r:id="rId24"/>
    <p:sldId id="264" r:id="rId25"/>
    <p:sldId id="297" r:id="rId26"/>
    <p:sldId id="456" r:id="rId27"/>
    <p:sldId id="284" r:id="rId28"/>
    <p:sldId id="577" r:id="rId29"/>
    <p:sldId id="578" r:id="rId30"/>
    <p:sldId id="579" r:id="rId31"/>
    <p:sldId id="580" r:id="rId32"/>
    <p:sldId id="581" r:id="rId33"/>
    <p:sldId id="290" r:id="rId34"/>
    <p:sldId id="257" r:id="rId35"/>
    <p:sldId id="296" r:id="rId36"/>
    <p:sldId id="274" r:id="rId37"/>
    <p:sldId id="271" r:id="rId38"/>
    <p:sldId id="261" r:id="rId39"/>
    <p:sldId id="322" r:id="rId40"/>
    <p:sldId id="325" r:id="rId41"/>
    <p:sldId id="326" r:id="rId42"/>
    <p:sldId id="291" r:id="rId43"/>
    <p:sldId id="444" r:id="rId44"/>
    <p:sldId id="282" r:id="rId45"/>
    <p:sldId id="582" r:id="rId46"/>
    <p:sldId id="583" r:id="rId47"/>
    <p:sldId id="584" r:id="rId48"/>
    <p:sldId id="585" r:id="rId49"/>
    <p:sldId id="586" r:id="rId50"/>
    <p:sldId id="310" r:id="rId51"/>
    <p:sldId id="324" r:id="rId52"/>
    <p:sldId id="299" r:id="rId53"/>
    <p:sldId id="314" r:id="rId54"/>
    <p:sldId id="270" r:id="rId55"/>
    <p:sldId id="313" r:id="rId56"/>
    <p:sldId id="312" r:id="rId57"/>
    <p:sldId id="315" r:id="rId58"/>
    <p:sldId id="552" r:id="rId59"/>
    <p:sldId id="317" r:id="rId60"/>
    <p:sldId id="553" r:id="rId61"/>
    <p:sldId id="281" r:id="rId62"/>
    <p:sldId id="587" r:id="rId63"/>
    <p:sldId id="588" r:id="rId64"/>
    <p:sldId id="589" r:id="rId65"/>
    <p:sldId id="590" r:id="rId66"/>
    <p:sldId id="591" r:id="rId67"/>
    <p:sldId id="336" r:id="rId68"/>
    <p:sldId id="302" r:id="rId69"/>
    <p:sldId id="318" r:id="rId70"/>
    <p:sldId id="351" r:id="rId71"/>
    <p:sldId id="292" r:id="rId72"/>
    <p:sldId id="293" r:id="rId73"/>
    <p:sldId id="411" r:id="rId74"/>
    <p:sldId id="298" r:id="rId75"/>
    <p:sldId id="303" r:id="rId76"/>
    <p:sldId id="554" r:id="rId77"/>
    <p:sldId id="555" r:id="rId78"/>
    <p:sldId id="280" r:id="rId79"/>
    <p:sldId id="592" r:id="rId80"/>
    <p:sldId id="593" r:id="rId81"/>
    <p:sldId id="594" r:id="rId82"/>
    <p:sldId id="595" r:id="rId83"/>
    <p:sldId id="596" r:id="rId84"/>
    <p:sldId id="363" r:id="rId85"/>
    <p:sldId id="319" r:id="rId86"/>
    <p:sldId id="556" r:id="rId87"/>
    <p:sldId id="311" r:id="rId88"/>
    <p:sldId id="329" r:id="rId89"/>
    <p:sldId id="347" r:id="rId90"/>
    <p:sldId id="301" r:id="rId91"/>
    <p:sldId id="321" r:id="rId92"/>
    <p:sldId id="557" r:id="rId93"/>
    <p:sldId id="558" r:id="rId94"/>
    <p:sldId id="448" r:id="rId95"/>
    <p:sldId id="279" r:id="rId96"/>
    <p:sldId id="597" r:id="rId97"/>
    <p:sldId id="598" r:id="rId98"/>
    <p:sldId id="599" r:id="rId99"/>
    <p:sldId id="600" r:id="rId100"/>
    <p:sldId id="601" r:id="rId101"/>
    <p:sldId id="370" r:id="rId102"/>
    <p:sldId id="266" r:id="rId103"/>
    <p:sldId id="559" r:id="rId104"/>
    <p:sldId id="446" r:id="rId105"/>
    <p:sldId id="300" r:id="rId106"/>
    <p:sldId id="560" r:id="rId107"/>
    <p:sldId id="327" r:id="rId108"/>
    <p:sldId id="561" r:id="rId109"/>
    <p:sldId id="562" r:id="rId110"/>
    <p:sldId id="518" r:id="rId111"/>
    <p:sldId id="563" r:id="rId112"/>
    <p:sldId id="267" r:id="rId113"/>
    <p:sldId id="602" r:id="rId114"/>
    <p:sldId id="603" r:id="rId115"/>
    <p:sldId id="604" r:id="rId116"/>
    <p:sldId id="605" r:id="rId117"/>
    <p:sldId id="606" r:id="rId118"/>
    <p:sldId id="382" r:id="rId119"/>
    <p:sldId id="508" r:id="rId120"/>
    <p:sldId id="447" r:id="rId121"/>
    <p:sldId id="449" r:id="rId122"/>
    <p:sldId id="294" r:id="rId123"/>
    <p:sldId id="564" r:id="rId124"/>
    <p:sldId id="565" r:id="rId125"/>
    <p:sldId id="450" r:id="rId126"/>
    <p:sldId id="537" r:id="rId127"/>
    <p:sldId id="445" r:id="rId128"/>
    <p:sldId id="566" r:id="rId129"/>
    <p:sldId id="421" r:id="rId130"/>
    <p:sldId id="607" r:id="rId131"/>
    <p:sldId id="608" r:id="rId132"/>
    <p:sldId id="609" r:id="rId133"/>
    <p:sldId id="610" r:id="rId134"/>
    <p:sldId id="611" r:id="rId135"/>
    <p:sldId id="405" r:id="rId136"/>
    <p:sldId id="425" r:id="rId137"/>
    <p:sldId id="426" r:id="rId138"/>
    <p:sldId id="427" r:id="rId139"/>
    <p:sldId id="428" r:id="rId140"/>
    <p:sldId id="429" r:id="rId141"/>
    <p:sldId id="430" r:id="rId142"/>
    <p:sldId id="438" r:id="rId143"/>
    <p:sldId id="439" r:id="rId144"/>
    <p:sldId id="440" r:id="rId145"/>
    <p:sldId id="441" r:id="rId146"/>
    <p:sldId id="442" r:id="rId147"/>
    <p:sldId id="423" r:id="rId148"/>
    <p:sldId id="374" r:id="rId149"/>
    <p:sldId id="352" r:id="rId150"/>
    <p:sldId id="567" r:id="rId151"/>
    <p:sldId id="443" r:id="rId152"/>
    <p:sldId id="349" r:id="rId153"/>
    <p:sldId id="568" r:id="rId154"/>
    <p:sldId id="328" r:id="rId155"/>
    <p:sldId id="569" r:id="rId156"/>
    <p:sldId id="316" r:id="rId157"/>
    <p:sldId id="348" r:id="rId158"/>
    <p:sldId id="437" r:id="rId159"/>
    <p:sldId id="532" r:id="rId160"/>
    <p:sldId id="530" r:id="rId161"/>
    <p:sldId id="531" r:id="rId162"/>
    <p:sldId id="570" r:id="rId163"/>
    <p:sldId id="571" r:id="rId164"/>
    <p:sldId id="492" r:id="rId165"/>
    <p:sldId id="522" r:id="rId166"/>
    <p:sldId id="468" r:id="rId167"/>
    <p:sldId id="528" r:id="rId168"/>
    <p:sldId id="466" r:id="rId169"/>
    <p:sldId id="451" r:id="rId170"/>
    <p:sldId id="393" r:id="rId171"/>
    <p:sldId id="572" r:id="rId172"/>
    <p:sldId id="394" r:id="rId173"/>
    <p:sldId id="465" r:id="rId174"/>
    <p:sldId id="529" r:id="rId175"/>
    <p:sldId id="538" r:id="rId176"/>
    <p:sldId id="539" r:id="rId177"/>
    <p:sldId id="533" r:id="rId178"/>
    <p:sldId id="573" r:id="rId179"/>
    <p:sldId id="534" r:id="rId180"/>
    <p:sldId id="536" r:id="rId181"/>
    <p:sldId id="469" r:id="rId182"/>
    <p:sldId id="460" r:id="rId183"/>
    <p:sldId id="461" r:id="rId184"/>
    <p:sldId id="457" r:id="rId185"/>
    <p:sldId id="458" r:id="rId186"/>
    <p:sldId id="459" r:id="rId187"/>
    <p:sldId id="540" r:id="rId188"/>
    <p:sldId id="541" r:id="rId189"/>
    <p:sldId id="542" r:id="rId190"/>
    <p:sldId id="543" r:id="rId191"/>
    <p:sldId id="544" r:id="rId192"/>
    <p:sldId id="545" r:id="rId193"/>
    <p:sldId id="546" r:id="rId194"/>
    <p:sldId id="547" r:id="rId195"/>
    <p:sldId id="548" r:id="rId196"/>
    <p:sldId id="549" r:id="rId197"/>
    <p:sldId id="550" r:id="rId198"/>
    <p:sldId id="551" r:id="rId1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674F9-2127-47BC-A3AA-A0CFCCF3584A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AC375-A4C5-491F-B77B-9E4ED664F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0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drinks.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62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hears a person speaking.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0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22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speaks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63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see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48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is chained to a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89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has a box of fruit.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49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 tree on the road.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71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house has no windows.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43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82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walk the road to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14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writes.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boat in the storm.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89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walks up the stairs.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78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cuts the fruit on the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40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has no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17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cuts the grain.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56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stretches the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56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horse is tied to a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71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pig does not walk.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66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horse is not the same as a camel.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58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ties a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reads.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0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house does not have any animals.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25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cut a hole in the 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827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sun is hot.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91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insect flies straight.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151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fruit is sweet.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614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sees a hole in the 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530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 goes up from the mountain.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35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fish has no bones.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114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animal works the grain field.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00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tower is to the left of the wall.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70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sits.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05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whip the horse.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155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measures the stick.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8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 not have time to write.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037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loves his horses.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has a good heart.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38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all colors.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43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air is coming from the mouth.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155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write a new 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878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know the person.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87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50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smells a fish.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726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brought to Jesus someone who was deaf and had difficulty speaking.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231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begged Jesus to lay his hand on him.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34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took him aside from the crowd privately.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20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put His fingers into his 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717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spitting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607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touched his tongue.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18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looked up to Heaven.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418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sighed.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94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said to him “ </a:t>
            </a:r>
            <a:r>
              <a:rPr lang="en-US" dirty="0" err="1"/>
              <a:t>Ephphatha</a:t>
            </a:r>
            <a:r>
              <a:rPr lang="en-US" dirty="0"/>
              <a:t>, “ that is to say, “Open!”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054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Immediately his hearing was opened.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8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sees the moon.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84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 tongue was loosened.  What prevented his tongue was destroyed.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542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could speak clearly.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5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sun comes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58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sees the road.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4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sees the sun come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7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27C0-F531-43C1-9B9A-670D1F407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80C71-681B-48A5-90E6-471C95A60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5650B-BA94-440E-9B61-E80F205B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F7B40-261A-44E4-9BCF-7A4B437E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B6C98-984F-4EB3-A9FF-1B146F1A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E80C-1370-4859-B40F-192BDA74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19112-4C5E-40E8-88F6-5208DBC2E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8A315-88E0-4203-AC2A-98438C79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7747F-5718-4F23-8E3B-E51046D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FA0A4-F088-4243-A2C0-D2B4F56E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9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54FC8F-37C9-401E-B6B8-A0D0D960B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4DB17-C972-4218-8E3B-A394CEC9C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E5FAA-4DAF-41F7-BEFF-8DA3B7F5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11850-D667-456F-A3F3-39CF3B96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9B093-A503-4F97-85FA-AAB52966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1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5DE8-51FE-429A-8FCD-C6A7D976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CFCCC-3FE3-4B3D-9A90-E98569B6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B41AD-E5C2-4E52-A99D-71057CB1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3DE32-D529-4017-9058-438F72F4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05268-6F6F-4C3F-8055-07DCEA1D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9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1046-580F-46FB-8383-F41BD9BA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D7763-21A7-4E85-8726-28731F4F5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E6EE-B629-4D35-9848-1D9B7A49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FFE94-1950-40A1-93A4-BB04700C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56B95-8D5D-4EC1-B13C-D75599DF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7FE5-E533-4E51-AAEE-2DB4C5C4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8D3C9-66F2-43D7-8126-DE1206F0E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5F423-584B-4E5D-8E74-02E719C35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AECD1-B7B1-44D7-885A-44E6444C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D75DE-A45A-4A1F-A578-7B3F2B9B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EFD3B-07A0-4074-B11F-E2464713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0717-6A78-4E86-8CA3-038D84E6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D767F-926B-4281-97F4-1E9B0FCC3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A77DF-5CCE-41D1-B409-A56E312A7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48CB5-54C0-437E-9322-E7E259773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94F9A-DBDB-429D-9069-2E43F7821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D4FF6D-7BBB-4F70-A757-B7E6AFE2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A323A4-9782-431D-8403-141CD52A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E183E-5179-4D0D-8A9B-D0DF7BFA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7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8166-F182-42FA-88FF-16EBE13E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8E976-B0C0-4C99-90D9-FCAD7D71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C633A-31B5-4025-96B7-8CE56132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CD6E2-8CB1-407D-88E8-16780EDB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BD26B-E42A-44C6-B4E0-48AEBBC0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6080F-32D4-4EC1-9F27-9D863BAD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99309-2FB7-474D-B572-3FE851B3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A745-6042-4840-9944-7A4718F6C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76642-D346-4CB5-AD5E-7435B6EFF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D6472-890F-4897-B105-9211816B1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B4908-1B13-44AF-90DF-E634EE8F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4012B-873B-4B5E-A9B1-512FF3F54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B0F5C-62FC-492A-B2ED-E4303659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586A-6110-4A56-822B-85B09CC8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FFF6C-E64C-42C7-B23D-9BE2278ED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443FA-EA65-42C2-B597-40C2FDA0F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C4A2E-38BB-415E-ADFE-A065600F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F18F1-E7AA-4550-B1A7-55C340C2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A6205-514A-400E-93A3-01B3B4BA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8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416139-A4D6-4B52-BCDC-812C4375A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361A5-7DC4-46C9-9303-2AFEA480B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B5D99-387E-40C4-87F1-4A42394A9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F052-F18B-4305-9344-9F42A1CE83F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0B932-97A1-41DE-BC7C-2BAFDA6FE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D3FEB-03E9-4B2D-9087-49C5FDE14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0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emf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emf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emf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emf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emf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683A-2A1F-4154-8213-9CF4D85E83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LESSON 1</a:t>
            </a:r>
          </a:p>
        </p:txBody>
      </p:sp>
    </p:spTree>
    <p:extLst>
      <p:ext uri="{BB962C8B-B14F-4D97-AF65-F5344CB8AC3E}">
        <p14:creationId xmlns:p14="http://schemas.microsoft.com/office/powerpoint/2010/main" val="286894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BCD10DC-15CB-4CC7-85F3-71EBA8FEA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3031" y="5075695"/>
            <a:ext cx="1527786" cy="80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Hand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09465-31FF-4076-B828-E48468F259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780636"/>
            <a:ext cx="2709377" cy="403933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72ABA5-4F36-45B0-A041-1E5E6A4E3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013" y="2828894"/>
            <a:ext cx="4349974" cy="12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457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60614" y="3244334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7</a:t>
            </a:r>
          </a:p>
        </p:txBody>
      </p:sp>
    </p:spTree>
    <p:extLst>
      <p:ext uri="{BB962C8B-B14F-4D97-AF65-F5344CB8AC3E}">
        <p14:creationId xmlns:p14="http://schemas.microsoft.com/office/powerpoint/2010/main" val="18701077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9119" y="5156767"/>
            <a:ext cx="1916615" cy="6938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Bone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1C775D-4A77-429E-B85D-2FA443139AC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79" y="680796"/>
            <a:ext cx="4223530" cy="437827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0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0171" y="4885547"/>
            <a:ext cx="1443346" cy="8369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6AC00-5ACD-4AF4-9B5E-2E639C52B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962757"/>
            <a:ext cx="3719324" cy="35859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3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88921988-893B-4C68-B2AC-942FF987F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518" y="5210057"/>
            <a:ext cx="2082018" cy="7968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Tower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181C0-CA07-4E58-B901-3B87744101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74549"/>
            <a:ext cx="3435585" cy="382354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292" y="3934625"/>
            <a:ext cx="3448822" cy="24952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Land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Ground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Space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Earth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700199-71CB-41EC-A2A1-FE521611E6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904607"/>
            <a:ext cx="4306603" cy="27180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076" y="5006383"/>
            <a:ext cx="2632006" cy="6844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Shield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43735-B430-4F58-B390-7B82BBA108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437" y="918232"/>
            <a:ext cx="3283058" cy="383974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1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0062" y="4794152"/>
            <a:ext cx="1603716" cy="7966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Whip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C326F3-3AB5-4CD5-B5D6-1281DED68B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485" y="939583"/>
            <a:ext cx="4068870" cy="341543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5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2176" y="5336592"/>
            <a:ext cx="2674530" cy="7077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Measure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24003-6FBE-4B85-8900-4AF60C707F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19" y="1266533"/>
            <a:ext cx="4231159" cy="338662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2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295" y="4879393"/>
            <a:ext cx="1603716" cy="7966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Left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0CF62F-FFC4-44BB-9FDC-4E54D5362A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437" y="1031144"/>
            <a:ext cx="2887216" cy="3269636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8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6461193-1B68-4F9F-8E84-3DA772B6F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314" y="4615542"/>
            <a:ext cx="1669142" cy="5657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Fish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18C38-BB86-4061-970B-7D8312DC47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028020"/>
            <a:ext cx="4146927" cy="321851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1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3323" y="5045740"/>
            <a:ext cx="1640114" cy="6797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Time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AA9DC-DE7C-4E5A-85C8-ABC2DA1DA5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71" y="974456"/>
            <a:ext cx="3498299" cy="367992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698" y="5267245"/>
            <a:ext cx="1640114" cy="6797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Cross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9E308-4C76-454D-AED8-E5DA394F5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980" y="1030014"/>
            <a:ext cx="3809551" cy="39363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0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99804-2F16-47E1-AF32-14EA99F64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605" y="2847945"/>
            <a:ext cx="4654789" cy="11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832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BF87C2-B8A5-43FC-8820-F7160FF02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180" y="2768566"/>
            <a:ext cx="6591639" cy="132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07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59DA5-CAC8-499E-A537-D777B84F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042" y="2759040"/>
            <a:ext cx="4203916" cy="13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792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5A3ECE-ED7D-4817-BE89-CCB135639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860" y="2813018"/>
            <a:ext cx="4464279" cy="12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208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2A141C-1E5A-4138-89CA-BDA8B7395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618" y="2873346"/>
            <a:ext cx="4146763" cy="111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4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4D85C-7C47-4D02-AC91-1774738A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397" y="2784442"/>
            <a:ext cx="5931205" cy="12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469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8</a:t>
            </a:r>
          </a:p>
        </p:txBody>
      </p:sp>
    </p:spTree>
    <p:extLst>
      <p:ext uri="{BB962C8B-B14F-4D97-AF65-F5344CB8AC3E}">
        <p14:creationId xmlns:p14="http://schemas.microsoft.com/office/powerpoint/2010/main" val="35105359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C8CD18C-2EB6-40BA-870D-FD995BAA1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0072" y="4687350"/>
            <a:ext cx="1983544" cy="11727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Part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Some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C56F0-004E-43FF-A429-D4D56597C6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32" y="923290"/>
            <a:ext cx="3707953" cy="337629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0FBBD4-4E63-4552-A72C-81CC2375B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34" y="2752690"/>
            <a:ext cx="2540131" cy="13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230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828E6A4-48B5-4597-98E0-1B47FCCFB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4578" y="4539635"/>
            <a:ext cx="1973483" cy="142066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Whole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D89C0F-5297-404C-B9A4-AE71B39AB0D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897702"/>
            <a:ext cx="3707013" cy="345477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8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4E14FF4-99F9-45AF-B305-CB03F78C1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254" y="5176817"/>
            <a:ext cx="1655197" cy="686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Color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05143-D168-4BF7-80E5-C54B799DA7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07" y="745765"/>
            <a:ext cx="4138370" cy="422919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6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527" y="4950832"/>
            <a:ext cx="1893622" cy="72154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Good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4A27FC-657C-4C2A-8D8B-994D6CF4EE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80660"/>
            <a:ext cx="3805361" cy="36300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4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918" y="4862108"/>
            <a:ext cx="2840126" cy="129071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Start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Beginning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5CF6A-B94C-4533-BF3C-CC1B8BE574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7" y="1096331"/>
            <a:ext cx="3918891" cy="33206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7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774" y="4676129"/>
            <a:ext cx="1839138" cy="73277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From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2C270-E96E-4BA4-A8CB-08E706BF81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519" y="1270001"/>
            <a:ext cx="4689824" cy="284498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EB0B637-99CD-4FF5-A241-9CF8CE109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563" y="4732119"/>
            <a:ext cx="1252562" cy="71863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B4103-9F4D-4DA7-99FC-F0C2358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89" y="881881"/>
            <a:ext cx="4455259" cy="345071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CCD51B-7C53-4695-B1C7-487A40067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6480" y="4853096"/>
            <a:ext cx="3425371" cy="14218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Love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Compassion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E3314-4C4D-4C5A-8C04-75343318A5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80" y="947113"/>
            <a:ext cx="3425371" cy="355131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0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2286" y="4778561"/>
            <a:ext cx="3178628" cy="124486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Knowledge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5FEF89-2FCB-468F-9918-C985B51D08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60" y="1124011"/>
            <a:ext cx="3839767" cy="332851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7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6944" y="5116214"/>
            <a:ext cx="1439497" cy="73108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New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C3E0A8-76D6-44AD-B4BC-1892077FE4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6" y="1010700"/>
            <a:ext cx="3367017" cy="346831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1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A1608-8384-4EAA-B3EB-13568AF7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18" y="3028929"/>
            <a:ext cx="4172164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0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2DD8D5-D001-4188-A64E-07AE89AA3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664" y="2686012"/>
            <a:ext cx="2368672" cy="14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675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1B81B-75D1-44CA-869B-D4CB6CD33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950" y="2866996"/>
            <a:ext cx="2902099" cy="11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351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67B5C-CEB3-4FCC-95C8-F73E26E1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370" y="2997178"/>
            <a:ext cx="4083260" cy="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942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70941-8236-4A4F-91B4-C0DE7F1B4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698" y="2930499"/>
            <a:ext cx="3962604" cy="99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939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58788-011B-461C-B2D7-37725620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070" y="2940025"/>
            <a:ext cx="4057859" cy="9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578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C6F22-470C-4099-9C66-B6F43539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297" y="2917798"/>
            <a:ext cx="4013406" cy="10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117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9</a:t>
            </a:r>
          </a:p>
        </p:txBody>
      </p:sp>
    </p:spTree>
    <p:extLst>
      <p:ext uri="{BB962C8B-B14F-4D97-AF65-F5344CB8AC3E}">
        <p14:creationId xmlns:p14="http://schemas.microsoft.com/office/powerpoint/2010/main" val="6080398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EDF26-26AF-4488-A406-528E8B6BB385}"/>
              </a:ext>
            </a:extLst>
          </p:cNvPr>
          <p:cNvSpPr txBox="1"/>
          <p:nvPr/>
        </p:nvSpPr>
        <p:spPr>
          <a:xfrm>
            <a:off x="7100425" y="5080288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Zero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04B4A7-79B5-45DB-B4EC-FFE7F2378F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481" y="1034188"/>
            <a:ext cx="3845033" cy="385922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5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D95B2-8D1B-428A-B71D-10522B33EA64}"/>
              </a:ext>
            </a:extLst>
          </p:cNvPr>
          <p:cNvSpPr txBox="1"/>
          <p:nvPr/>
        </p:nvSpPr>
        <p:spPr>
          <a:xfrm>
            <a:off x="7083287" y="5274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894E2-FB0D-467E-90DF-07C0BB399B2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287" y="993103"/>
            <a:ext cx="3491238" cy="421432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6F447-615E-4AB7-B326-B77112D6C627}"/>
              </a:ext>
            </a:extLst>
          </p:cNvPr>
          <p:cNvSpPr txBox="1"/>
          <p:nvPr/>
        </p:nvSpPr>
        <p:spPr>
          <a:xfrm>
            <a:off x="7182849" y="5434349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Two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F79AF9-EB27-4883-8F32-110D6C3425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950" y="950238"/>
            <a:ext cx="3262958" cy="441217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0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37046-3FF6-4FFB-8AE3-870507CA525E}"/>
              </a:ext>
            </a:extLst>
          </p:cNvPr>
          <p:cNvSpPr txBox="1"/>
          <p:nvPr/>
        </p:nvSpPr>
        <p:spPr>
          <a:xfrm>
            <a:off x="7053942" y="5571554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9DA79-98DB-4565-B61E-607AABC2B1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979622"/>
            <a:ext cx="3234221" cy="432079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4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97E6A8-FD03-4437-85F1-ABD98471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41" y="2781266"/>
            <a:ext cx="2286117" cy="12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556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AD767-E1FD-4BE9-BF65-CD0AE03CB8EB}"/>
              </a:ext>
            </a:extLst>
          </p:cNvPr>
          <p:cNvSpPr txBox="1"/>
          <p:nvPr/>
        </p:nvSpPr>
        <p:spPr>
          <a:xfrm>
            <a:off x="7101272" y="5528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Four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2D9EB-B7CD-493D-9135-A7870EFDF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4" y="962262"/>
            <a:ext cx="3031614" cy="444315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BB77B-0A8F-4BC9-9E2B-4328B37E6F30}"/>
              </a:ext>
            </a:extLst>
          </p:cNvPr>
          <p:cNvSpPr txBox="1"/>
          <p:nvPr/>
        </p:nvSpPr>
        <p:spPr>
          <a:xfrm>
            <a:off x="7044348" y="5405495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F2553-822F-4BB3-908E-CA0A29D58D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997" y="982286"/>
            <a:ext cx="3932757" cy="400041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8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A3A8D-577C-44CB-8DBC-9001072151EE}"/>
              </a:ext>
            </a:extLst>
          </p:cNvPr>
          <p:cNvSpPr txBox="1"/>
          <p:nvPr/>
        </p:nvSpPr>
        <p:spPr>
          <a:xfrm>
            <a:off x="7300160" y="5495721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85BB8-6E96-4D46-863F-1E1BC45FEA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470" y="988339"/>
            <a:ext cx="3553148" cy="438957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205D0-0ABE-47AD-A849-B30715D63350}"/>
              </a:ext>
            </a:extLst>
          </p:cNvPr>
          <p:cNvSpPr txBox="1"/>
          <p:nvPr/>
        </p:nvSpPr>
        <p:spPr>
          <a:xfrm>
            <a:off x="7695620" y="5521096"/>
            <a:ext cx="323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Seven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10AA1-A342-4A34-B116-491B690957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66476"/>
            <a:ext cx="3552453" cy="445461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9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E007C-DFBD-4855-B991-34EE3286B590}"/>
              </a:ext>
            </a:extLst>
          </p:cNvPr>
          <p:cNvSpPr txBox="1"/>
          <p:nvPr/>
        </p:nvSpPr>
        <p:spPr>
          <a:xfrm>
            <a:off x="7623787" y="5389361"/>
            <a:ext cx="265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8464BB-7965-446D-AA1A-E143A45E78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214" y="989631"/>
            <a:ext cx="3622362" cy="432628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2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1954F-D855-447D-9C5C-6A433AA41E27}"/>
              </a:ext>
            </a:extLst>
          </p:cNvPr>
          <p:cNvSpPr txBox="1"/>
          <p:nvPr/>
        </p:nvSpPr>
        <p:spPr>
          <a:xfrm>
            <a:off x="7451214" y="5490100"/>
            <a:ext cx="328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17C36-09C9-4556-979F-2D96EF6EF9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719" y="978734"/>
            <a:ext cx="3670595" cy="445342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7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766B8-5B9F-4929-8760-1ED3CF1B3AC1}"/>
              </a:ext>
            </a:extLst>
          </p:cNvPr>
          <p:cNvSpPr txBox="1"/>
          <p:nvPr/>
        </p:nvSpPr>
        <p:spPr>
          <a:xfrm>
            <a:off x="7397821" y="5474602"/>
            <a:ext cx="327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05AFC-5AED-4E98-8599-2F505B762C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94" y="1107159"/>
            <a:ext cx="3980724" cy="4224257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8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10</a:t>
            </a:r>
          </a:p>
        </p:txBody>
      </p:sp>
    </p:spTree>
    <p:extLst>
      <p:ext uri="{BB962C8B-B14F-4D97-AF65-F5344CB8AC3E}">
        <p14:creationId xmlns:p14="http://schemas.microsoft.com/office/powerpoint/2010/main" val="12385383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02C541A-45ED-46D8-B7DA-BA1B9F7AC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329" y="5203726"/>
            <a:ext cx="2061029" cy="68907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5B255-2CE1-4998-B94D-AE056D2170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39" y="965201"/>
            <a:ext cx="4225629" cy="38237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2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686" y="4745856"/>
            <a:ext cx="2278743" cy="135014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Clothing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Fabric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0E8D-A1B6-48B9-948F-0CFADFF934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34" y="876198"/>
            <a:ext cx="4319507" cy="35765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5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538D98-7430-4C4D-802D-504E9B1E5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036" y="2686012"/>
            <a:ext cx="2463927" cy="14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093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395" y="5516343"/>
            <a:ext cx="2284032" cy="6940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Number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E0ECF0-FA51-42A3-B38D-920B209C3B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954" y="1057920"/>
            <a:ext cx="4028913" cy="3638066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0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B597D159-8C9E-40D4-8C4B-EC3F58FDB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5791" y="4987571"/>
            <a:ext cx="3135084" cy="81515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Thousand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AF490-BF59-4779-A44D-F422F29AE2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46" y="946364"/>
            <a:ext cx="4081381" cy="354814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7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7662" y="4855620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Many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9BC44-7332-4D65-A351-A11A62469A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5" y="1047336"/>
            <a:ext cx="4016294" cy="323794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9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157" y="5250827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43B28-A2BC-4839-BDEE-7A64DCEB0F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1065508"/>
            <a:ext cx="4109714" cy="38164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5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114" y="5263416"/>
            <a:ext cx="1827858" cy="63799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Small</a:t>
            </a:r>
            <a:endParaRPr lang="en-US" sz="36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3FB6C-D5DB-4A0E-9D25-FD85DFDADF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1100057"/>
            <a:ext cx="3669224" cy="388264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9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281" y="5122191"/>
            <a:ext cx="4739144" cy="12476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Very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Showing Emphasis</a:t>
            </a:r>
            <a:endParaRPr lang="en-US" sz="3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4AA73-A3A6-4995-BCD0-531E6007EF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999478"/>
            <a:ext cx="3764554" cy="3789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0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0417D59-05EF-4C69-B99A-C0105C442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911" y="4011972"/>
            <a:ext cx="3435865" cy="232611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Person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More than one person is people</a:t>
            </a: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FC7AF-0827-4A1B-839A-672237E6E6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59" y="804144"/>
            <a:ext cx="3997351" cy="313181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BEDFD3-F593-4431-8275-8ACD27DAE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706" y="1896778"/>
            <a:ext cx="3590431" cy="30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8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33C060D-DB5F-474C-BDB0-B75174F47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474" y="4245480"/>
            <a:ext cx="2703195" cy="200238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Woman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 + (long hair)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Woman sometimes have long hair.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F6B71-42CE-4503-A87A-CB354FAE0D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720671"/>
            <a:ext cx="4004914" cy="3347634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D81526-065D-4444-8D6D-29476D55717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4" t="6943" r="19972" b="19913"/>
          <a:stretch/>
        </p:blipFill>
        <p:spPr bwMode="auto">
          <a:xfrm>
            <a:off x="1420423" y="1442663"/>
            <a:ext cx="3140710" cy="33261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6133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11</a:t>
            </a:r>
          </a:p>
        </p:txBody>
      </p:sp>
    </p:spTree>
    <p:extLst>
      <p:ext uri="{BB962C8B-B14F-4D97-AF65-F5344CB8AC3E}">
        <p14:creationId xmlns:p14="http://schemas.microsoft.com/office/powerpoint/2010/main" val="35952396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2BED05E-E187-4882-807D-9C3A64A95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0289" y="3091542"/>
            <a:ext cx="4487594" cy="312637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49580" marR="0" indent="44958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Crowd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9580" marR="0" indent="44958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Multitude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 People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 people represents a lot of people, which is a crowd or multitude.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29B95-12B8-4C8E-A6ED-9EBC55AFF27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1" b="1936"/>
          <a:stretch/>
        </p:blipFill>
        <p:spPr bwMode="auto">
          <a:xfrm>
            <a:off x="6923382" y="749731"/>
            <a:ext cx="4056923" cy="22062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7B735A-03AA-4BDD-ACA2-D9641DD28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91" y="1887863"/>
            <a:ext cx="3271397" cy="31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2</a:t>
            </a:r>
          </a:p>
        </p:txBody>
      </p:sp>
    </p:spTree>
    <p:extLst>
      <p:ext uri="{BB962C8B-B14F-4D97-AF65-F5344CB8AC3E}">
        <p14:creationId xmlns:p14="http://schemas.microsoft.com/office/powerpoint/2010/main" val="12291434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FE062B9-C3AB-4C44-83A4-C8FC5E74F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357" y="3846346"/>
            <a:ext cx="4586068" cy="223291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Doors together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doors are touching each other, the entrance is closed.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85234-B495-4C41-A06A-BBD4FE6ED0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778735"/>
            <a:ext cx="3946511" cy="287111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BFF548-31B4-498F-AEBD-4C79C777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88" y="1710523"/>
            <a:ext cx="3511730" cy="32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3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B27AE7F-4942-4713-A2B7-2B245DD3C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770" y="4324028"/>
            <a:ext cx="4525505" cy="200703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+ closed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Something that is not closed is open.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C4CB5-251F-4429-91B7-F75366CCA8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97" y="681150"/>
            <a:ext cx="4252551" cy="341411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BD34EB-18D2-47E4-A4F9-D0626B6D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60" y="1628261"/>
            <a:ext cx="2876698" cy="38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8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3371EF3-918A-484C-8A25-5E53B20B3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2998" y="3789336"/>
            <a:ext cx="4288673" cy="26250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Inside</a:t>
            </a:r>
            <a:endParaRPr lang="en-US" sz="36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Door + thing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thing inside another object.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69963-6DE4-4D06-8F43-CE6DA84E6A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5" y="796468"/>
            <a:ext cx="3340450" cy="284743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848599-BC59-4A96-9F4A-861B38E0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728" y="1884459"/>
            <a:ext cx="3206915" cy="32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4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C437EA6-6814-45C1-B6D7-23DE0B270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530" y="3835831"/>
            <a:ext cx="4742480" cy="257855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Thing + Arrow pointing to the top of thing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Something that is on another object or on top of something.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DC2A3-21A4-4C55-B49E-9DE28B0824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30" y="906893"/>
            <a:ext cx="4659579" cy="264996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55AE73-093C-4626-AFE9-2B7112E16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55" y="1905986"/>
            <a:ext cx="3586907" cy="357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0B6AEA-BE2E-4395-87F0-6FC852369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081" y="4376834"/>
            <a:ext cx="4340385" cy="196534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 + Arrow going away</a:t>
            </a:r>
          </a:p>
          <a:p>
            <a:pPr algn="ctr" fontAlgn="base">
              <a:lnSpc>
                <a:spcPct val="105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Object moving away from current location</a:t>
            </a: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761BA-FF5D-4154-BB9B-29C27F5B19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8" y="768457"/>
            <a:ext cx="3854930" cy="346257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138FDE-CDBA-460B-98BD-424A30E8F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42" y="2024332"/>
            <a:ext cx="3421906" cy="297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6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361C54A-C0AA-44FF-8C14-D6DEA0B6C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3657" y="3933371"/>
            <a:ext cx="4397829" cy="235131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Deaf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+ Ear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your ear does not work, you are deaf.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F6DC-9BC0-47A3-B6F6-E37DB52BDF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714828"/>
            <a:ext cx="4007443" cy="3218543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CAE743-ACC9-457B-B365-9CEE632FA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335" y="1349526"/>
            <a:ext cx="2519382" cy="45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1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DA7734-11FF-4A91-974F-1C8F1E128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8783" y="4251497"/>
            <a:ext cx="4587767" cy="21375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Mute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Mouth + No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there is nothing coming out of a person’s mouth, that person is mute.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29B44-6362-408E-B4B3-C212099384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07" y="703943"/>
            <a:ext cx="3220931" cy="337672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2D4A1-322A-4159-8862-1F6299567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625" y="2039705"/>
            <a:ext cx="3276768" cy="32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5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980D7CA-AC1E-4449-9439-536F1FF28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515" y="4044792"/>
            <a:ext cx="4513226" cy="234825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+ Thing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hand is facing downward putting an object down on a table.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520B1-A043-4FB8-8D4B-48D8073EB3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04" y="733990"/>
            <a:ext cx="4289398" cy="314402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F1A2CE-0425-4BA3-9425-D74EDD8EE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267" y="1255292"/>
            <a:ext cx="3316024" cy="45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6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E800CCE-C535-489B-9FD6-813C19670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321" y="4613909"/>
            <a:ext cx="3727938" cy="14774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Touch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touching a thing.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A531C-E749-427A-A49F-26C2F14E9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66689"/>
            <a:ext cx="4222078" cy="358058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A80DB-778D-497F-94A7-9A58C529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38" y="1307784"/>
            <a:ext cx="3393946" cy="42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12</a:t>
            </a:r>
          </a:p>
        </p:txBody>
      </p:sp>
    </p:spTree>
    <p:extLst>
      <p:ext uri="{BB962C8B-B14F-4D97-AF65-F5344CB8AC3E}">
        <p14:creationId xmlns:p14="http://schemas.microsoft.com/office/powerpoint/2010/main" val="11793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601701AE-20EE-428A-8D65-8EE4F19F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718" y="4999510"/>
            <a:ext cx="1688122" cy="127122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BF25C-7D49-41F5-B364-26B90C073B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162" y="947483"/>
            <a:ext cx="2702759" cy="368764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9607" y="3471653"/>
            <a:ext cx="4804473" cy="16083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 fontAlgn="base">
              <a:lnSpc>
                <a:spcPct val="105000"/>
              </a:lnSpc>
              <a:spcAft>
                <a:spcPts val="800"/>
              </a:spcAft>
            </a:pPr>
            <a:r>
              <a:rPr lang="en-US" sz="28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Bring</a:t>
            </a:r>
            <a:endParaRPr lang="en-US" sz="2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Take</a:t>
            </a: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Carry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Hand + Thing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you have a thing in your hand, you are carrying, taking or bringing it somewhere.</a:t>
            </a: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D1DDE-DDBD-4234-AD18-FCA55C4835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925" y="780727"/>
            <a:ext cx="2772421" cy="26558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085C2D-4BDA-43C1-ADB1-48922047E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18" y="1809844"/>
            <a:ext cx="3551466" cy="369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0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1657" y="4085423"/>
            <a:ext cx="3497943" cy="203960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Tongue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Mouth + Fabric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fabric-like thing in your mouth is your tongue.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35121-B919-42F1-877F-35B7308BB5D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753" y="794530"/>
            <a:ext cx="4294726" cy="301030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84FE9-63E6-4BFD-8786-C19321989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43" y="1450110"/>
            <a:ext cx="4073882" cy="36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CF39DF4-42CE-4315-9FD8-D729FCBF4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829" y="3950803"/>
            <a:ext cx="4200623" cy="22467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Mouth + Forward + Water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spit is to throw out the water that comes from the mouth.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DCB6F-1D2A-41C0-83DF-24B124EB75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936" y="754546"/>
            <a:ext cx="3154147" cy="294179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A159D1-5ABB-4AB4-96FE-E817FC6D9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48" y="2269951"/>
            <a:ext cx="4203523" cy="244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1355C8E-5113-4A64-9D93-D566A4732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575" y="3708319"/>
            <a:ext cx="4034300" cy="2641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Sigh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Mouth + Air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sigh is the sound you make when air comes out of your mouth.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8ED8B-8657-4A09-A431-32B382D4E9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932" y="717988"/>
            <a:ext cx="3199979" cy="284662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32256-6C4D-470A-AF51-A9B8C5D44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089" y="1847768"/>
            <a:ext cx="3143412" cy="31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3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6600C8-22DA-4438-9384-18AF9C686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7899" y="3571461"/>
            <a:ext cx="4839546" cy="2490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Chain + No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 are free, you are not chained.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64FAF-5E38-4A91-BAA6-1F63500991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179" y="807893"/>
            <a:ext cx="2085975" cy="264795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7C59CB-09AF-46DD-B185-D14D1D88648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51" y="1472541"/>
            <a:ext cx="3644255" cy="36234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74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FB9CAC6-334E-4F07-B03C-2A7ADFB43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4971" y="3525863"/>
            <a:ext cx="4638053" cy="29039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Desire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Love + Heart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your heart loves something, you desire it.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9892C-91AF-48BC-B039-ACFC02CC3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02315"/>
            <a:ext cx="3668671" cy="282354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F45CC0-6623-4B84-9BC2-F48447086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53" y="2236743"/>
            <a:ext cx="3333921" cy="29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4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48E40B-2313-43FA-98AB-7E333B228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787" y="3616147"/>
            <a:ext cx="4786613" cy="27762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Very + Mouth + Desire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 are emphatically talking about something you desire, you are begging.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3F4F9-52D2-4711-A026-209648302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699" y="650282"/>
            <a:ext cx="2927646" cy="27787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4EFFAC-08C5-4A45-B072-4DDFB15BD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49" y="1367335"/>
            <a:ext cx="3392134" cy="41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438" y="4330869"/>
            <a:ext cx="3919349" cy="2047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Jesus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King + Cross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Jesus is the King on the cross</a:t>
            </a: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793CE-D854-4DE1-8AFC-6CB745ADEE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98" y="747217"/>
            <a:ext cx="4362739" cy="344808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C5E860-864F-4C28-BEAD-4ECF06402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374" y="2045944"/>
            <a:ext cx="2578233" cy="3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8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8739" y="4545429"/>
            <a:ext cx="4113078" cy="17294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Father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 + Love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man that has a son or daughter.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0F7FD0-CF5E-4641-8752-87D83FE01E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434" y="727522"/>
            <a:ext cx="3239227" cy="364300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5F9881-4D8D-4530-8040-81C65133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314" y="1964828"/>
            <a:ext cx="2768742" cy="321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4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858B278-4D65-40E8-8298-B788F4626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1" y="4070219"/>
            <a:ext cx="4557486" cy="217764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King + Father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God is King and Father of Jesus Christ and those who believe in Jesus.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11F270-FE9D-4226-AD7B-8061E1FE61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857249"/>
            <a:ext cx="3646274" cy="30250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8D31F-7DB0-4DCB-A2AF-DB7D34458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455" y="1550260"/>
            <a:ext cx="2927500" cy="38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3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98">
            <a:extLst>
              <a:ext uri="{FF2B5EF4-FFF2-40B4-BE49-F238E27FC236}">
                <a16:creationId xmlns:a16="http://schemas.microsoft.com/office/drawing/2014/main" id="{9AD4D204-BDD5-4242-8BA9-E5726A219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2322" y="4763265"/>
            <a:ext cx="1829492" cy="124280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Smell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1CA5E-50B8-494B-A429-20A1786FEB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658" y="937094"/>
            <a:ext cx="2762491" cy="347217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2D0FAF0-3F2B-4F07-9D55-3128E9595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2685" y="4211794"/>
            <a:ext cx="4261521" cy="20003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Heaven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House + God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Heaven is God’s house.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CBF53B-029F-46B1-B1AD-46BF321EBCC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84307"/>
            <a:ext cx="3883545" cy="328906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9A64B-18F3-46F9-AE39-46E769EC2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55" y="1726691"/>
            <a:ext cx="2883048" cy="36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13</a:t>
            </a:r>
          </a:p>
        </p:txBody>
      </p:sp>
    </p:spTree>
    <p:extLst>
      <p:ext uri="{BB962C8B-B14F-4D97-AF65-F5344CB8AC3E}">
        <p14:creationId xmlns:p14="http://schemas.microsoft.com/office/powerpoint/2010/main" val="291308425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6AFCA-199C-4289-83E8-C0FECF79C68F}"/>
              </a:ext>
            </a:extLst>
          </p:cNvPr>
          <p:cNvSpPr txBox="1"/>
          <p:nvPr/>
        </p:nvSpPr>
        <p:spPr>
          <a:xfrm>
            <a:off x="6720614" y="4420841"/>
            <a:ext cx="4462460" cy="251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Period</a:t>
            </a:r>
          </a:p>
          <a:p>
            <a:pPr algn="ctr"/>
            <a:endParaRPr lang="en-US" sz="3600" dirty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symbol marks the end of a complete thought.</a:t>
            </a:r>
          </a:p>
          <a:p>
            <a:pPr algn="ctr"/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5A68D4-6601-4598-9975-AE501EB45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16" y="2782058"/>
            <a:ext cx="1299366" cy="1123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1F7C95-E950-4D46-AECA-A2D1056B2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1960622"/>
            <a:ext cx="7032028" cy="8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6D217-E839-491D-8970-11155B017A67}"/>
              </a:ext>
            </a:extLst>
          </p:cNvPr>
          <p:cNvSpPr txBox="1"/>
          <p:nvPr/>
        </p:nvSpPr>
        <p:spPr>
          <a:xfrm>
            <a:off x="7123673" y="4302443"/>
            <a:ext cx="3868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indicates a break within a complete thought.</a:t>
            </a:r>
          </a:p>
          <a:p>
            <a:pPr algn="ctr"/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A3560-1344-42FA-A4A1-DA9AA7DB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69" y="2563508"/>
            <a:ext cx="1400378" cy="2051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4DF0E-C96C-4834-834F-D37A1A6BA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217" y="1808319"/>
            <a:ext cx="6856476" cy="8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1A19F-9E52-40D0-A498-21E15ED12A7F}"/>
              </a:ext>
            </a:extLst>
          </p:cNvPr>
          <p:cNvSpPr txBox="1"/>
          <p:nvPr/>
        </p:nvSpPr>
        <p:spPr>
          <a:xfrm>
            <a:off x="6778385" y="4180344"/>
            <a:ext cx="43469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Quotation Marks</a:t>
            </a:r>
          </a:p>
          <a:p>
            <a:pPr algn="ctr"/>
            <a:endParaRPr lang="en-US" sz="3600" b="1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symbols appear at the beginning and end of something that someone says.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C7C14-9BED-486E-9B8B-386BF3843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925" y="2602760"/>
            <a:ext cx="4066692" cy="1307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C87471-F8C8-45B6-BC1C-CE9801FF1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017" y="1971002"/>
            <a:ext cx="6856476" cy="8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5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4A154-EE0F-4F7D-ABA1-E85789220E1B}"/>
              </a:ext>
            </a:extLst>
          </p:cNvPr>
          <p:cNvSpPr txBox="1"/>
          <p:nvPr/>
        </p:nvSpPr>
        <p:spPr>
          <a:xfrm>
            <a:off x="7327410" y="4488120"/>
            <a:ext cx="35660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Question Mark</a:t>
            </a:r>
          </a:p>
          <a:p>
            <a:endParaRPr lang="en-US" sz="3600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indicates a question is being asked.</a:t>
            </a:r>
          </a:p>
          <a:p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2C7F9-8675-4B91-80F3-1F760AE19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320" y="2304571"/>
            <a:ext cx="1511378" cy="2533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7DF0A-22B6-465C-907D-25F722227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107" y="2097458"/>
            <a:ext cx="6856476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1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51D5E-9A22-46B1-8F38-9F001C7F0117}"/>
              </a:ext>
            </a:extLst>
          </p:cNvPr>
          <p:cNvSpPr txBox="1"/>
          <p:nvPr/>
        </p:nvSpPr>
        <p:spPr>
          <a:xfrm>
            <a:off x="6813555" y="4180344"/>
            <a:ext cx="42765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Exclamation Point</a:t>
            </a:r>
          </a:p>
          <a:p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marks the end of a sentence spoken with emphasis or strong emotion.</a:t>
            </a:r>
          </a:p>
          <a:p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34C8-486F-4733-8BB3-AD5F63F2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634" y="1806329"/>
            <a:ext cx="1382413" cy="3118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5A8FFF-C46E-4D08-9F45-7D917F5D4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988" y="1943570"/>
            <a:ext cx="6856476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8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D5CAB-D6C4-47D2-8A58-C1B1E2CF5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225" y="2911448"/>
            <a:ext cx="6807550" cy="10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5695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43DCB-D089-4E43-9EF3-8D5CF3AD2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973" y="3000353"/>
            <a:ext cx="7868054" cy="8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3219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A84FC3-9512-4DC4-A29E-27CE4CF72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067" y="2940025"/>
            <a:ext cx="5181866" cy="9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59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FCEA4AAD-8CDC-4A3B-9A0A-032A17D3406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004313" y="4744278"/>
            <a:ext cx="2002608" cy="1240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Eye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056FD-ED61-4021-A1BD-6396CF248F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224" y="1138030"/>
            <a:ext cx="3382828" cy="310850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F2F0E4-ABAF-4C57-AA1F-5CAF63F8C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305" y="2914623"/>
            <a:ext cx="6623390" cy="10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799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41D3E-EE75-41A9-8593-5BA1A0464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897" y="2984477"/>
            <a:ext cx="2070206" cy="88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463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999557-E953-4B2F-977A-838C31AE7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962" y="3018282"/>
            <a:ext cx="5942076" cy="8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839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A168B-EAFF-466D-A4D4-BEEBA4C61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953" y="2908273"/>
            <a:ext cx="3772094" cy="104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9437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77B33-CD14-4AA5-A432-7C3696DC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626" y="2962251"/>
            <a:ext cx="1898748" cy="93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997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3DB347-1262-4BCA-98F5-C1035B84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576" y="2914623"/>
            <a:ext cx="4800847" cy="10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5402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D061FD-C6A0-4E71-BB4D-3A6BE8F3B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711" y="2854295"/>
            <a:ext cx="3454578" cy="11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5686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27982E-D219-4F0C-A2FD-49633A94FABA}"/>
              </a:ext>
            </a:extLst>
          </p:cNvPr>
          <p:cNvSpPr txBox="1"/>
          <p:nvPr/>
        </p:nvSpPr>
        <p:spPr>
          <a:xfrm>
            <a:off x="2402847" y="3015593"/>
            <a:ext cx="6100010" cy="10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0" dirty="0">
                <a:effectLst/>
                <a:latin typeface="Backsun7_21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endParaRPr lang="en-US" sz="6000" dirty="0">
              <a:effectLst/>
              <a:latin typeface="SUN7_8_909" panose="02000503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3316D-DC8B-4FFD-9B21-FC4BD5C7B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723" y="3018282"/>
            <a:ext cx="6463687" cy="8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711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5BC11-13AA-4CC7-A3E9-03ECD7BA3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17" y="2943200"/>
            <a:ext cx="3225966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9611E15-EF5F-4A1D-A467-4E6CDFAD6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7058" y="4823703"/>
            <a:ext cx="1723627" cy="133794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Write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19F43-EE79-4828-AD16-3124AE610C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21" y="953350"/>
            <a:ext cx="2727845" cy="369655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92A2577-E027-4EAC-8A6B-7BD90A75C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3641" y="4285844"/>
            <a:ext cx="2692401" cy="17588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Mouth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Said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Speak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83651-7EF4-4C21-BADE-E8326EF0CB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8" y="1069949"/>
            <a:ext cx="3978221" cy="282012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7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07">
            <a:extLst>
              <a:ext uri="{FF2B5EF4-FFF2-40B4-BE49-F238E27FC236}">
                <a16:creationId xmlns:a16="http://schemas.microsoft.com/office/drawing/2014/main" id="{1C11F507-908E-4719-9031-E67D2987D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1" y="4885336"/>
            <a:ext cx="1628363" cy="75537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0ECD9-20FE-4DBA-98F4-BE70D2CC26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46" y="1020418"/>
            <a:ext cx="3282573" cy="342759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81D6CD-F06B-4AB7-9FDD-CE25C9A11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330" y="4386470"/>
            <a:ext cx="1908313" cy="141429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Night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99BE4-1811-48EF-9DF9-AF6168FA3B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71136"/>
            <a:ext cx="3442722" cy="31514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57">
            <a:extLst>
              <a:ext uri="{FF2B5EF4-FFF2-40B4-BE49-F238E27FC236}">
                <a16:creationId xmlns:a16="http://schemas.microsoft.com/office/drawing/2014/main" id="{DB2E7A2E-8F66-4B6C-93A3-E9A38639F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9344" y="4601651"/>
            <a:ext cx="1644524" cy="13528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Sun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A7872-966B-436B-949C-B1D2F1C7E8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07" y="1062198"/>
            <a:ext cx="4165195" cy="306035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5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02EB8C3-1E6A-4ECA-BC38-841E08BB1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5261" y="4820598"/>
            <a:ext cx="1951630" cy="133454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Bowl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Dish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CB5B2-BEDE-4E12-ABEF-612A9782E6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904875"/>
            <a:ext cx="4090261" cy="391572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BFF4A0-E7AF-4E9E-8B06-905045C567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56" y="1856421"/>
            <a:ext cx="4171845" cy="343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388">
            <a:extLst>
              <a:ext uri="{FF2B5EF4-FFF2-40B4-BE49-F238E27FC236}">
                <a16:creationId xmlns:a16="http://schemas.microsoft.com/office/drawing/2014/main" id="{476A608B-1030-44E5-85C7-AABCB4C44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717" y="4247334"/>
            <a:ext cx="2771718" cy="18053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Path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76521-E08E-4E70-93B2-702D76E7B1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708" y="881072"/>
            <a:ext cx="3686498" cy="306126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F129FC5-C2AC-42F9-B48A-A3B4CE090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071" y="5308170"/>
            <a:ext cx="1464589" cy="7749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 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9B419-20FC-43A8-B2F9-DF29DD09D9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678" y="1052702"/>
            <a:ext cx="3021004" cy="37787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FDB3DF-D73C-40D8-A44C-9B6C0F335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485" y="2803493"/>
            <a:ext cx="3499030" cy="125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52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4A0822-F44A-4CAA-8FFA-3459B0FC6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097" y="2857470"/>
            <a:ext cx="3041806" cy="114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59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9859F7-3448-43D6-8A54-292120D65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17" y="2847945"/>
            <a:ext cx="2228965" cy="11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34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50A1CC6-1620-4E09-B839-80481DCB6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6400" y="4180114"/>
            <a:ext cx="2332424" cy="185783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Book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Learn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37C79-EC86-47BD-A603-D56E93C73E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9" y="1287527"/>
            <a:ext cx="4045748" cy="225383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3F6839-D77F-4319-B0AD-F66F4C366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367" y="2841595"/>
            <a:ext cx="3213265" cy="117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8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F4FAE-A9B8-41E0-82DC-1A5C4033B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12" y="2857470"/>
            <a:ext cx="4375375" cy="114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66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D533BD-A47B-4BF8-B5CE-C0B40EF9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962" y="2895572"/>
            <a:ext cx="4388076" cy="10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86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3</a:t>
            </a:r>
          </a:p>
        </p:txBody>
      </p:sp>
    </p:spTree>
    <p:extLst>
      <p:ext uri="{BB962C8B-B14F-4D97-AF65-F5344CB8AC3E}">
        <p14:creationId xmlns:p14="http://schemas.microsoft.com/office/powerpoint/2010/main" val="1976024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68">
            <a:extLst>
              <a:ext uri="{FF2B5EF4-FFF2-40B4-BE49-F238E27FC236}">
                <a16:creationId xmlns:a16="http://schemas.microsoft.com/office/drawing/2014/main" id="{D82C4678-C0FD-4C71-9E7F-4BAA32405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337" y="5199276"/>
            <a:ext cx="1832023" cy="7097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4BFC-EAD5-479A-A96E-CB66C90903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25" y="1221854"/>
            <a:ext cx="3988855" cy="353612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3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44D827-0D28-4D1D-B71B-49EF31963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8300" y="4809275"/>
            <a:ext cx="1582057" cy="78708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Face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CC3776-B3B0-4492-AF11-1EF170E37D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926670"/>
            <a:ext cx="3707484" cy="356783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1BEF647-5416-42A7-8628-60970E29D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2858" y="4963886"/>
            <a:ext cx="2237162" cy="7837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Table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ED3D-5171-429D-A833-2D4A8E2DC6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03" y="1110343"/>
            <a:ext cx="3473396" cy="35614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5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DB7EA9A-5620-4175-9792-5ED41817E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8602" y="4877708"/>
            <a:ext cx="2242456" cy="71029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House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9E7F-F0D0-467F-86FA-15EFAE77F9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2" y="1104899"/>
            <a:ext cx="4036810" cy="327337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9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AF59C9-D160-49A6-AF9E-E8CAAE2BF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6043" y="4690084"/>
            <a:ext cx="2429300" cy="12828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Tree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Plant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A3507-30FB-4743-A134-B20A36EF3A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919" y="993909"/>
            <a:ext cx="2952836" cy="3430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6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10A45ED-5842-4428-9117-B90973246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1465" y="4922867"/>
            <a:ext cx="1955409" cy="73913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Fruit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6E163-D25B-4F8E-AE7D-46E6FA5E79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948162"/>
            <a:ext cx="2980657" cy="38950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5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EC966A7-9E13-4AC9-A45F-E145ECA48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339" y="5070693"/>
            <a:ext cx="1663009" cy="7564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Water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A7E96-02F6-4C9E-96AF-D0960B6DE1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1252003"/>
            <a:ext cx="3744993" cy="321150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2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350">
            <a:extLst>
              <a:ext uri="{FF2B5EF4-FFF2-40B4-BE49-F238E27FC236}">
                <a16:creationId xmlns:a16="http://schemas.microsoft.com/office/drawing/2014/main" id="{FF53BEA5-C65E-4299-B237-396CAA4E0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852" y="4830632"/>
            <a:ext cx="1311905" cy="7466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Box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FCC76-6568-4D3A-86EE-BECC680998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02" y="955320"/>
            <a:ext cx="4000887" cy="350308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1C7EE40-EBBF-403F-B0EC-9E34FE30F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771" y="4025551"/>
            <a:ext cx="2351315" cy="1983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Chain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Bound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Arrest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FB55F-B614-41F9-A9AD-97B69892C4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056" y="1456357"/>
            <a:ext cx="4185576" cy="1695934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22C51ED9-58C2-4814-AE4F-65EF68F6A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5" y="4712677"/>
            <a:ext cx="1322363" cy="129095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 Not    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8EBCE-AD59-417D-8F48-3312DB7024E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1403161"/>
            <a:ext cx="3754100" cy="250337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4E8FEACB-55B1-4FFA-950B-3136EFDB2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8971" y="3894989"/>
            <a:ext cx="1915886" cy="233689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Lord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Ruler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BA3B8-8CD3-48A8-9ADF-E6A784E49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891163"/>
            <a:ext cx="3569131" cy="286929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8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72AB4-02D0-468C-A850-98918EBD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321" y="2679661"/>
            <a:ext cx="4991357" cy="14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83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CFA0F-A911-4B87-B77A-B7230B7BB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136" y="2759040"/>
            <a:ext cx="6375728" cy="13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14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AD3EE-B5B3-4C1B-BDE9-DA312451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344" y="2781266"/>
            <a:ext cx="5099312" cy="12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87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8C16E-6765-4259-BC9F-F7E98AA3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685" y="2797142"/>
            <a:ext cx="4470630" cy="1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2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BC454-B1C7-4A03-AF8A-B4CF4DCB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318" y="2647910"/>
            <a:ext cx="6115364" cy="15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39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8214C-B66C-4BA2-A5A4-2D90B80F7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277" y="2755865"/>
            <a:ext cx="4775445" cy="134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7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48">
            <a:extLst>
              <a:ext uri="{FF2B5EF4-FFF2-40B4-BE49-F238E27FC236}">
                <a16:creationId xmlns:a16="http://schemas.microsoft.com/office/drawing/2014/main" id="{3770128C-65C0-4668-80C9-6DE08F159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1737" y="4853944"/>
            <a:ext cx="1885071" cy="12942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Cup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Drink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7F16B-152C-4F7C-A271-572E25AF2C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847725"/>
            <a:ext cx="3441270" cy="38086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6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4</a:t>
            </a:r>
          </a:p>
        </p:txBody>
      </p:sp>
    </p:spTree>
    <p:extLst>
      <p:ext uri="{BB962C8B-B14F-4D97-AF65-F5344CB8AC3E}">
        <p14:creationId xmlns:p14="http://schemas.microsoft.com/office/powerpoint/2010/main" val="1961579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91B94-1AF0-4CCE-8715-112D17141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49" y="961611"/>
            <a:ext cx="4027945" cy="3362416"/>
          </a:xfrm>
          <a:prstGeom prst="rect">
            <a:avLst/>
          </a:prstGeom>
          <a:noFill/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40254994-F6ED-43AB-9FA3-89D5AF619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872" y="4615662"/>
            <a:ext cx="2327698" cy="145192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River 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Stream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28AA3CE8-8558-4EB5-B9CF-3F9D102D9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134" y="5064996"/>
            <a:ext cx="1579763" cy="7713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44DE5-6006-4B57-84C0-9C6F9E13C8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19" y="1031050"/>
            <a:ext cx="3751767" cy="357174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E805FFD5-B126-4958-85C2-E2CBA3119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9733" y="4954046"/>
            <a:ext cx="1843314" cy="6485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Storm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E2B33-10DE-4605-B69C-BDD9E87DF5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980661"/>
            <a:ext cx="3933825" cy="343635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0443057-EA22-40D5-B588-E10643DE4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755" y="5258672"/>
            <a:ext cx="1632176" cy="7320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Walk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EB265-5B6D-48B0-A6D1-FF65303266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82" y="867263"/>
            <a:ext cx="3505523" cy="395139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5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72C8625-6E48-4CC0-87C4-1D8281754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515" y="4356264"/>
            <a:ext cx="2002972" cy="11446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Knife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155C7-7AAD-4EF8-9CB7-3F80534EDA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1248598"/>
            <a:ext cx="3900971" cy="234700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6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68161DEC-0DD6-45FF-8297-F5C896138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903" y="5228081"/>
            <a:ext cx="2053882" cy="6662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Sword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BF1BD-B6E9-4786-BE5B-B631ACA3CA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95" y="963637"/>
            <a:ext cx="3093365" cy="426444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74" y="1526289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6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7181" y="5298356"/>
            <a:ext cx="1384595" cy="73886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Belt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EF9C7-B0CC-44F2-8E76-4C7EBE2095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3" y="1190210"/>
            <a:ext cx="3078593" cy="359876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3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2696" y="5103869"/>
            <a:ext cx="2415350" cy="81648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Stick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341F3-7119-4C83-B7FF-C33600FAD2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31709" y="2199977"/>
            <a:ext cx="3579141" cy="1567862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DF488F-A627-4883-9002-85401BC5D99A}"/>
              </a:ext>
            </a:extLst>
          </p:cNvPr>
          <p:cNvSpPr/>
          <p:nvPr/>
        </p:nvSpPr>
        <p:spPr>
          <a:xfrm>
            <a:off x="8927024" y="1952786"/>
            <a:ext cx="185979" cy="2603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8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3848" y="4834393"/>
            <a:ext cx="2067951" cy="1322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Grain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Wheat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BCE76-5BA8-4CF7-B3D4-AFCDE1CE10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988" y="839651"/>
            <a:ext cx="2943709" cy="37182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3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27C0B89-07C6-4213-ABBD-4BD082F73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18" y="4965867"/>
            <a:ext cx="1856935" cy="11957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Chair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C8D3D-F565-4192-A944-9EDA580E23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756" y="1232116"/>
            <a:ext cx="4245136" cy="309191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4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7610" y="4875647"/>
            <a:ext cx="2067951" cy="1322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Stair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Level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0B2CD1-8DAB-4A5B-A817-60CE8C2A0F4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1051139"/>
            <a:ext cx="3546458" cy="346269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A26CEE-21F9-4748-9120-54B0D5675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020" y="2100012"/>
            <a:ext cx="2926271" cy="294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8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B9A6DB-64A0-47D5-880C-538CB285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426" y="2663785"/>
            <a:ext cx="5785147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6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7E4D0A-76EA-43BF-AB27-C4031F9D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019" y="2835244"/>
            <a:ext cx="4095961" cy="11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0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AA6478-51B4-41BD-92DA-5CB8EC99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404" y="2819368"/>
            <a:ext cx="5677192" cy="12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72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8B1450-98D9-406E-B037-39B69B7B1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271" y="2803493"/>
            <a:ext cx="5029458" cy="125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93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42C0BC-3133-4557-AAB0-355D562C9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880" y="2822544"/>
            <a:ext cx="3702240" cy="12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57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BE087-5501-439E-AA85-2247FAB2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150" y="2863821"/>
            <a:ext cx="3873699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20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5</a:t>
            </a:r>
          </a:p>
        </p:txBody>
      </p:sp>
    </p:spTree>
    <p:extLst>
      <p:ext uri="{BB962C8B-B14F-4D97-AF65-F5344CB8AC3E}">
        <p14:creationId xmlns:p14="http://schemas.microsoft.com/office/powerpoint/2010/main" val="587829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E3F806D-7FE7-4AA6-A3ED-5AC188823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771" y="4950920"/>
            <a:ext cx="2061029" cy="7967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Animal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6F7EF-67FA-4F9C-A802-8505916B0C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39" y="1009488"/>
            <a:ext cx="3810511" cy="3686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1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89">
            <a:extLst>
              <a:ext uri="{FF2B5EF4-FFF2-40B4-BE49-F238E27FC236}">
                <a16:creationId xmlns:a16="http://schemas.microsoft.com/office/drawing/2014/main" id="{4DC544D4-B21F-4469-AE83-CB0EA136B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6056" y="4818743"/>
            <a:ext cx="1591575" cy="737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Pig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0284B7-31AC-4F1F-9337-DECE0C2309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64" y="996904"/>
            <a:ext cx="4209822" cy="325738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6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16">
            <a:extLst>
              <a:ext uri="{FF2B5EF4-FFF2-40B4-BE49-F238E27FC236}">
                <a16:creationId xmlns:a16="http://schemas.microsoft.com/office/drawing/2014/main" id="{B7DF40F6-9489-4CA8-B969-99F94430F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544" y="5392844"/>
            <a:ext cx="1678674" cy="66190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Door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AE8D9-7E70-4F84-9945-13E6375E7F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03" y="1106030"/>
            <a:ext cx="3278940" cy="373719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0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1DA908A-F2C3-4F37-AF04-C96934E6E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5040" y="4484914"/>
            <a:ext cx="1913607" cy="7934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Snake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6E45D-FB3F-46F4-B16B-E735329B6ED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921" y="1193681"/>
            <a:ext cx="3978060" cy="279713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3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244E2FB-87E1-4B1B-B26D-1535EB6A0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8971" y="5169640"/>
            <a:ext cx="1997076" cy="7596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Camel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E360F-9A62-465E-9534-1A6A7D7DCD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54" y="1200009"/>
            <a:ext cx="4096095" cy="361996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1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7E00D0B-86E4-4385-897D-293FADBF8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3539" y="5156742"/>
            <a:ext cx="1941341" cy="69927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Horse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BA5B1-315F-4868-A4A1-63B605C638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1001981"/>
            <a:ext cx="3916470" cy="365526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8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01DAB2A-574B-463C-B600-257D4C3A7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2519" y="4989027"/>
            <a:ext cx="1840888" cy="78059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Insect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6CC11-AEA7-4223-87F5-77F619E755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763" y="895349"/>
            <a:ext cx="4167671" cy="37814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5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C266F1DD-A0AA-4B86-8179-D2F3FAC71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7383" y="4806384"/>
            <a:ext cx="1799894" cy="7228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3EA38-753E-4EE2-88D2-8590D481B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862" y="821754"/>
            <a:ext cx="3674743" cy="3401534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7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3782" y="4733847"/>
            <a:ext cx="1799770" cy="12688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Tie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Knot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7B8B1D-A96E-49FA-9C10-1EEB90FF99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309273"/>
            <a:ext cx="4030243" cy="29992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6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136" y="5136333"/>
            <a:ext cx="2378129" cy="75302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Stretch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69F6D8-E24C-464C-B146-B3F371C603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9" y="1074468"/>
            <a:ext cx="3852862" cy="361376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1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1959" y="4772123"/>
            <a:ext cx="1799770" cy="12688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Equal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Same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9591F-2DAE-477D-9C99-EFB17CCC29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90" y="1195952"/>
            <a:ext cx="3977656" cy="270187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7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3E1BC-58C6-40A7-B065-B9C388CA5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12" y="2717763"/>
            <a:ext cx="4375375" cy="14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145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F64E3-096E-4D7E-9B35-9F7488F4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18" y="2679661"/>
            <a:ext cx="4172164" cy="14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9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27">
            <a:extLst>
              <a:ext uri="{FF2B5EF4-FFF2-40B4-BE49-F238E27FC236}">
                <a16:creationId xmlns:a16="http://schemas.microsoft.com/office/drawing/2014/main" id="{3789E8EC-48CC-480D-AEDB-43379B204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8522" y="5239602"/>
            <a:ext cx="2182174" cy="71364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Window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684A3-61CC-4D30-B0D0-F3FE55408E0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1016834"/>
            <a:ext cx="3703287" cy="393780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5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E0EEC-310F-48FE-A192-BF0A2398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99" y="2673311"/>
            <a:ext cx="3911801" cy="15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601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12442-1C7A-4A14-9479-4C5BDFD8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541" y="2854295"/>
            <a:ext cx="5200917" cy="11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681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305AE-162B-4EC8-B1AF-A0945D74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370" y="2854295"/>
            <a:ext cx="4083260" cy="11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020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9E4BB7-4511-4A83-8CC6-965D47CE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698" y="2762215"/>
            <a:ext cx="3962604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280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60614" y="3244334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6</a:t>
            </a:r>
          </a:p>
        </p:txBody>
      </p:sp>
    </p:spTree>
    <p:extLst>
      <p:ext uri="{BB962C8B-B14F-4D97-AF65-F5344CB8AC3E}">
        <p14:creationId xmlns:p14="http://schemas.microsoft.com/office/powerpoint/2010/main" val="29577166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0116" y="4505722"/>
            <a:ext cx="1801863" cy="17691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Fire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Hot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Heat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FA836-7237-4F7E-ADAA-79499EFF35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61" y="1026762"/>
            <a:ext cx="3308566" cy="334690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2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9717" y="4523603"/>
            <a:ext cx="1764253" cy="7261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BE6215-77EA-44A2-957F-EEC99F5564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716" y="917144"/>
            <a:ext cx="3262718" cy="341463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7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D5BEB1EC-E8F5-46A8-B64E-402AD5B1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657" y="4982118"/>
            <a:ext cx="1262743" cy="5913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6D6CF-7433-4B94-AB39-2F86B180FB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1" y="995767"/>
            <a:ext cx="3962923" cy="34473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3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66801BC-0B8B-4BD1-A5F9-189D1F97E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8525" y="5093917"/>
            <a:ext cx="2510972" cy="7161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Mountain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9F7DA-0158-429F-92D9-B17D558ED1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5" y="912060"/>
            <a:ext cx="3379526" cy="37529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5CC361E9-565F-4A5D-9BBF-B966935E5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8627" y="4932120"/>
            <a:ext cx="1756229" cy="67039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066E3-961C-421F-86F2-C94BACB91D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39" y="867097"/>
            <a:ext cx="3059381" cy="375139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6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259091D8-89B1-4060-986C-F703ADBF8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2991" y="5051227"/>
            <a:ext cx="2090058" cy="8201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Person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BD539-265B-419C-95E3-3294CC2029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4" y="1081491"/>
            <a:ext cx="3509559" cy="353700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3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816A81B-987F-4889-BE5A-531707CF2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772" y="4985561"/>
            <a:ext cx="1640114" cy="11684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Work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2489E-0E4C-4934-9142-D2B8C8ED86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1075911"/>
            <a:ext cx="3788447" cy="34340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657" y="4385938"/>
            <a:ext cx="1698172" cy="84736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Fly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6C9E0B-64DA-4B99-8BE5-11123E0F93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65" y="1223456"/>
            <a:ext cx="4311435" cy="22862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6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10" y="4779317"/>
            <a:ext cx="2159185" cy="75357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Sweet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4BA3A0-C123-48C2-B36B-84DA306572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220" y="1146629"/>
            <a:ext cx="3700977" cy="313865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6163" y="4949471"/>
            <a:ext cx="2407158" cy="7087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Straight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E63EA-4E21-4F41-87E3-E3852C2415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1146629"/>
            <a:ext cx="3936892" cy="323930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79CB385-7A2E-4F93-9832-FA4D07B78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2710" y="4850523"/>
            <a:ext cx="1399722" cy="8448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Soft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1E9B6-5940-4A92-B838-F450587FBC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958796"/>
            <a:ext cx="3454749" cy="35261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AC96-166A-481A-9446-30026771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111" y="2908273"/>
            <a:ext cx="5397777" cy="104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638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E14C1B-75CB-40CF-926E-D4B778DF5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438" y="2851120"/>
            <a:ext cx="2413124" cy="11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48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365991-2C00-47FB-804E-2FA5DE56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567" y="3054330"/>
            <a:ext cx="4184865" cy="74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3EA856-F2D0-45FF-AD70-22E86C81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782" y="2781266"/>
            <a:ext cx="2654436" cy="12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282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64F79-A143-412C-9FA5-F3D571AE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395" y="2895572"/>
            <a:ext cx="5061210" cy="10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8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5323</TotalTime>
  <Words>1265</Words>
  <Application>Microsoft Office PowerPoint</Application>
  <PresentationFormat>Widescreen</PresentationFormat>
  <Paragraphs>586</Paragraphs>
  <Slides>198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6" baseType="lpstr">
      <vt:lpstr>Arial</vt:lpstr>
      <vt:lpstr>Arial Black</vt:lpstr>
      <vt:lpstr>Backsun7_21</vt:lpstr>
      <vt:lpstr>Calibri</vt:lpstr>
      <vt:lpstr>Calibri Light</vt:lpstr>
      <vt:lpstr>SUN</vt:lpstr>
      <vt:lpstr>SUN7_8_909</vt:lpstr>
      <vt:lpstr>Office Theme</vt:lpstr>
      <vt:lpstr>LESSON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</dc:title>
  <dc:creator>Shirley Nutting</dc:creator>
  <cp:lastModifiedBy>Stacy Shawiak</cp:lastModifiedBy>
  <cp:revision>658</cp:revision>
  <dcterms:created xsi:type="dcterms:W3CDTF">2017-12-06T18:15:29Z</dcterms:created>
  <dcterms:modified xsi:type="dcterms:W3CDTF">2021-12-03T20:37:22Z</dcterms:modified>
</cp:coreProperties>
</file>